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photo_2025-04-05_12-49-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hoto_2025-04-05_12-49-3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80528" y="0"/>
            <a:ext cx="9324528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hoto_2025-04-05_12-49-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659735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hoto_2025-04-05_12-49-4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hoto_2025-04-05_12-49-5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hoto_2025-04-05_12-49-5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5-04-05_12-50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Александр</cp:lastModifiedBy>
  <cp:revision>1</cp:revision>
  <dcterms:created xsi:type="dcterms:W3CDTF">2025-04-05T09:50:18Z</dcterms:created>
  <dcterms:modified xsi:type="dcterms:W3CDTF">2025-04-05T10:07:13Z</dcterms:modified>
</cp:coreProperties>
</file>